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1C20-7616-4FDD-80A9-CE7E58E9628E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F46B-D7AD-4BA8-AFAB-9B21A12F62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1C20-7616-4FDD-80A9-CE7E58E9628E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F46B-D7AD-4BA8-AFAB-9B21A12F62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1C20-7616-4FDD-80A9-CE7E58E9628E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F46B-D7AD-4BA8-AFAB-9B21A12F62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1C20-7616-4FDD-80A9-CE7E58E9628E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F46B-D7AD-4BA8-AFAB-9B21A12F62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1C20-7616-4FDD-80A9-CE7E58E9628E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F46B-D7AD-4BA8-AFAB-9B21A12F62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1C20-7616-4FDD-80A9-CE7E58E9628E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F46B-D7AD-4BA8-AFAB-9B21A12F62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1C20-7616-4FDD-80A9-CE7E58E9628E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F46B-D7AD-4BA8-AFAB-9B21A12F62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1C20-7616-4FDD-80A9-CE7E58E9628E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F46B-D7AD-4BA8-AFAB-9B21A12F62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1C20-7616-4FDD-80A9-CE7E58E9628E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F46B-D7AD-4BA8-AFAB-9B21A12F62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1C20-7616-4FDD-80A9-CE7E58E9628E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F46B-D7AD-4BA8-AFAB-9B21A12F62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1C20-7616-4FDD-80A9-CE7E58E9628E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F46B-D7AD-4BA8-AFAB-9B21A12F62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81C20-7616-4FDD-80A9-CE7E58E9628E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DF46B-D7AD-4BA8-AFAB-9B21A12F62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лан на 1 кварта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52565"/>
            <a:ext cx="8424936" cy="43528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лан на 2 квартал часть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24744"/>
            <a:ext cx="7803548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лан на 2 квартал часть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8229600" cy="389862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lan-raboty-3-kvartal-2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354508" cy="590780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lan-raboty-4-kvartal-2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148" y="509403"/>
            <a:ext cx="8977852" cy="634859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</cp:revision>
  <dcterms:created xsi:type="dcterms:W3CDTF">2017-11-03T10:30:30Z</dcterms:created>
  <dcterms:modified xsi:type="dcterms:W3CDTF">2017-11-03T10:41:54Z</dcterms:modified>
</cp:coreProperties>
</file>